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A55072-8D82-4FFE-9C12-F861DE070B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7179A7E-40D7-4EAE-801B-DD83E571FE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D386C7-8610-41A5-83F6-2CE920868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52C441-CDF0-4470-82E4-A271F3436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89ED59-8093-4394-9681-C2067BDE4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198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F660F5-1B56-4D9C-956D-6B101CE28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E61C9E0-D1D2-43C2-ADA3-F05141C1D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8597E9-B8F9-4368-9119-1A2DB6875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066EB1-E192-4931-89E1-5DE65A8C6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AAA936-851D-41D5-A1AA-667514F37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092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0172CCC-28F5-4484-BC58-852D25248F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F957009-D6DC-438E-AF98-B32504F48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389B2F-F0AA-456C-91A5-86B0357F6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0004A-2A65-4ED2-8E1D-7FFAABCAA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1A890B-ACDB-4389-B3BF-C523E2983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9066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1B7509-A85E-458F-8E85-BC0908996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878B57-2DC8-4933-856C-D1A841EE2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5E219E-7881-43B4-986C-3710FB9EE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0E1359-230E-4ECA-AD4C-0BE2CE845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C83833-FF1C-4970-95C2-85033CC7F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9570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148E03-C0C3-4766-B6AF-09F0D9C25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8EC41B-FA14-4BA8-A669-744AE79E5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4548CF1-AABB-418B-8D54-6940F6D39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D05B89-81EE-4E16-B233-B16CCBD3B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74B7E3-1D8E-416F-B7C7-61AF03739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0317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779834-0266-49C6-8895-38CA0A656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78F2F2-F465-4B4B-B2B5-DBA5976B41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60908AA-7244-4250-9E7B-F77DD38A9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9EA0843-77C7-4B5A-A295-E474A3842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DB3EE3-0992-4A40-819F-3412E3D37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F0B8EA6-69AC-4373-ACA0-FB73E0136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330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7F1AFF-0CE9-46F9-8EBB-2ACC9A53E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D436132-DE09-4A71-8B13-367EEEF2E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6551AB3-EA66-4BB4-B7B6-DEDF2BC18B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A1E8604-F196-40D9-B91A-7342853181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E89ECA3-A035-40CF-8922-45A0324C56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E0AC49C-C1A5-4219-B9E2-9564A7340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20F38D3-06E8-41F1-BDAF-C861AC20F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A59A8AB-8E2E-4A37-B038-95DA80FC6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6894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4BF8A6-27CE-4A90-90F3-6651C40F4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65799AF-6C81-4294-A3DD-8A64B0E4D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7BEACA5-9886-4AC9-BAF4-D1458D90B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EABDA71-0B03-4AD4-9107-1E01A95AA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4293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7BA6316-9CB6-4BB0-B093-85F9A4C62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CD75E0C-8020-4724-8D04-CB21534F6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FB5DA94-1484-428D-961E-F08A982BA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8908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66F26C-8FCF-497D-AD73-4A78136AA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9819F8-A3C5-483A-8BDA-5AF715A63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4B26A35-6A92-410F-9287-651E3BD901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BFB7EE-1DFA-4067-A741-DC7E2E99C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CBEB33-801D-4933-9399-C42F206E2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12F59A4-3A1E-4E6E-B339-9823D9186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6007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9D78BE-7AC8-479A-98F4-A67351CC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25EBFF9-93DC-411C-8A20-2F26FD843D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D363C0F-343A-40D0-9013-873D47E57F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9E3616C-1C82-4D4B-B792-05CD06046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F8D6504-592B-4E2C-BE2D-A6E413394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056B22-9A87-460D-B981-0D6CDBE70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4741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5BEC1E-DE83-46D4-8681-826A0FF5D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A388A26-D880-4A27-A306-FA78FD37B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C01905-6E08-4FEB-959F-561F189512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1DD847-983F-4E82-9749-9565A2654659}" type="datetimeFigureOut">
              <a:rPr lang="ru-RU" smtClean="0"/>
              <a:t>25.09.2024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26F444-3EE8-4B38-A226-AACC162279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C5E681-2854-4A19-8720-7597584901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3574E-CC34-4242-883C-AE0781C325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0823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0AFC03-919F-4300-8D51-AE6C410BE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207" y="833338"/>
            <a:ext cx="9144000" cy="2387600"/>
          </a:xfrm>
        </p:spPr>
        <p:txBody>
          <a:bodyPr/>
          <a:lstStyle/>
          <a:p>
            <a:r>
              <a:rPr lang="ru-RU" dirty="0"/>
              <a:t>Рэкетир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8B455B3-2A2B-4512-A32F-1CD9D274C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355" y="4079875"/>
            <a:ext cx="2675137" cy="1655762"/>
          </a:xfrm>
        </p:spPr>
        <p:txBody>
          <a:bodyPr/>
          <a:lstStyle/>
          <a:p>
            <a:r>
              <a:rPr lang="ru-RU" dirty="0" err="1"/>
              <a:t>Алиш</a:t>
            </a:r>
            <a:r>
              <a:rPr lang="ru-RU" dirty="0"/>
              <a:t> </a:t>
            </a:r>
            <a:r>
              <a:rPr lang="en-US" dirty="0"/>
              <a:t>#67</a:t>
            </a:r>
            <a:endParaRPr lang="ru-RU" dirty="0"/>
          </a:p>
          <a:p>
            <a:r>
              <a:rPr lang="ru-RU" dirty="0" err="1"/>
              <a:t>Серикбол</a:t>
            </a:r>
            <a:r>
              <a:rPr lang="ru-RU" dirty="0"/>
              <a:t> </a:t>
            </a:r>
            <a:r>
              <a:rPr lang="ru-RU" dirty="0" err="1"/>
              <a:t>Аканов</a:t>
            </a:r>
            <a:endParaRPr lang="ru-RU" dirty="0"/>
          </a:p>
          <a:p>
            <a:r>
              <a:rPr lang="ru-RU" dirty="0"/>
              <a:t>2012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F873E26-05D4-4DA7-A742-01E7A2234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2143" y="0"/>
            <a:ext cx="3524650" cy="271541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98C1407-4E93-4387-A698-9E6651894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1794" y="3509963"/>
            <a:ext cx="60960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7899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970823-0115-4B82-857E-B7C4E00D5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Рэкетир (1)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FAE5E5-4D93-4F8E-98E0-F23095BFA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0792" y="1690688"/>
            <a:ext cx="8027469" cy="4774130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bg1"/>
                </a:solidFill>
              </a:rPr>
              <a:t>Начало </a:t>
            </a:r>
            <a:r>
              <a:rPr lang="en-US" sz="3600" dirty="0">
                <a:solidFill>
                  <a:schemeClr val="bg1"/>
                </a:solidFill>
              </a:rPr>
              <a:t>:</a:t>
            </a:r>
            <a:r>
              <a:rPr lang="ru-RU" sz="3600" dirty="0">
                <a:solidFill>
                  <a:schemeClr val="bg1"/>
                </a:solidFill>
              </a:rPr>
              <a:t> фильм рассказывает о молодом человеке который попадает в мир организованной преступности в Казахстане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ru-RU" sz="3600" dirty="0">
                <a:solidFill>
                  <a:schemeClr val="bg1"/>
                </a:solidFill>
              </a:rPr>
              <a:t>Главного актера зовут Саян</a:t>
            </a: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889606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4000" b="-4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E4699D-8667-4280-98FB-E361491E9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33" y="365124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/>
              <a:t>: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Реалистичное изображение жизни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B69D23-BD1C-4FCA-ABB3-C66532655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067" y="1690687"/>
            <a:ext cx="5909110" cy="4700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</a:rPr>
              <a:t>Фильм показывает, как криминал влияет на жизнь обычных людей, что делает его близким и понятным многим зрителям.</a:t>
            </a:r>
          </a:p>
          <a:p>
            <a:pPr marL="0" indent="0">
              <a:buNone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</a:rPr>
              <a:t>Фильм изобразил времена 90-х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,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</a:rPr>
              <a:t> показал как все тогда было устроено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,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</a:rPr>
              <a:t> этот фильм понравился многим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,</a:t>
            </a:r>
            <a:endParaRPr lang="ru-RU" sz="2000" dirty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buNone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</a:rPr>
              <a:t>Этот фильм изобразил тогдашние социальные проблемы не только</a:t>
            </a:r>
          </a:p>
          <a:p>
            <a:pPr marL="0" indent="0">
              <a:buNone/>
            </a:pPr>
            <a:r>
              <a:rPr lang="ru-RU" sz="2000" dirty="0">
                <a:solidFill>
                  <a:schemeClr val="bg1">
                    <a:lumMod val="95000"/>
                  </a:schemeClr>
                </a:solidFill>
              </a:rPr>
              <a:t>Казахстана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,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</a:rPr>
              <a:t> но и всех стран центральной Азии это и делает его значимым для понимания современного общества</a:t>
            </a:r>
          </a:p>
        </p:txBody>
      </p:sp>
    </p:spTree>
    <p:extLst>
      <p:ext uri="{BB962C8B-B14F-4D97-AF65-F5344CB8AC3E}">
        <p14:creationId xmlns:p14="http://schemas.microsoft.com/office/powerpoint/2010/main" val="29579725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B007E5-FC42-4D6B-BF40-89395A2B5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Руслан - Саян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07472F-F337-47F8-893E-29C68B907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845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/>
              <a:t>Хочу рассказать вам про конец фильма</a:t>
            </a:r>
            <a:r>
              <a:rPr lang="en-US" sz="2000" dirty="0"/>
              <a:t>,</a:t>
            </a:r>
            <a:r>
              <a:rPr lang="ru-RU" sz="2000" dirty="0"/>
              <a:t> в конце фильма Руслан пришел разговаривать с Жаном и его партнером </a:t>
            </a:r>
            <a:r>
              <a:rPr lang="en-US" sz="2000" dirty="0"/>
              <a:t>,</a:t>
            </a:r>
            <a:r>
              <a:rPr lang="ru-RU" sz="2000" dirty="0"/>
              <a:t> он хотел забрать свою долю с завода </a:t>
            </a:r>
            <a:r>
              <a:rPr lang="en-US" sz="2000" dirty="0"/>
              <a:t>,</a:t>
            </a:r>
            <a:r>
              <a:rPr lang="ru-RU" sz="2000" dirty="0"/>
              <a:t> они хотели дать ему 200</a:t>
            </a:r>
            <a:r>
              <a:rPr lang="en-US" sz="2000" dirty="0"/>
              <a:t>k$</a:t>
            </a:r>
            <a:r>
              <a:rPr lang="ru-RU" sz="2000" dirty="0"/>
              <a:t> но это была через чур маленькая сумма для него</a:t>
            </a:r>
            <a:r>
              <a:rPr lang="en-US" sz="2000" dirty="0"/>
              <a:t>,</a:t>
            </a:r>
            <a:r>
              <a:rPr lang="ru-RU" sz="2000" dirty="0"/>
              <a:t> и он решил поговорить с ними по другому</a:t>
            </a:r>
            <a:r>
              <a:rPr lang="en-US" sz="2000" dirty="0"/>
              <a:t>,</a:t>
            </a:r>
            <a:r>
              <a:rPr lang="ru-RU" sz="2000" dirty="0"/>
              <a:t> после всей этой суеты он поехал домой</a:t>
            </a:r>
            <a:r>
              <a:rPr lang="en-US" sz="2000" dirty="0"/>
              <a:t>,</a:t>
            </a:r>
            <a:r>
              <a:rPr lang="ru-RU" sz="2000" dirty="0"/>
              <a:t> зашел в квартиру</a:t>
            </a:r>
            <a:r>
              <a:rPr lang="en-US" sz="2000" dirty="0"/>
              <a:t>,</a:t>
            </a:r>
            <a:r>
              <a:rPr lang="ru-RU" sz="2000" dirty="0"/>
              <a:t> и там его и убили</a:t>
            </a:r>
            <a:r>
              <a:rPr lang="en-US" sz="2000" dirty="0"/>
              <a:t>.</a:t>
            </a:r>
            <a:r>
              <a:rPr lang="ru-RU" sz="2000" dirty="0"/>
              <a:t> Саян пытался отомстить</a:t>
            </a:r>
            <a:r>
              <a:rPr lang="en-US" sz="2000" dirty="0"/>
              <a:t>,</a:t>
            </a:r>
            <a:r>
              <a:rPr lang="ru-RU" sz="2000" dirty="0"/>
              <a:t> но тоже чуть не был убит</a:t>
            </a:r>
            <a:r>
              <a:rPr lang="en-US" sz="2000" dirty="0"/>
              <a:t>.</a:t>
            </a:r>
            <a:r>
              <a:rPr lang="ru-RU" sz="2000" dirty="0"/>
              <a:t>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D770342-A961-40AC-9471-495AD045F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4497" y="1905000"/>
            <a:ext cx="4572000" cy="304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D22233A-9A61-41D3-987A-B8157CC07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" y="4901816"/>
            <a:ext cx="3282215" cy="19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592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A75430-222B-4AF2-A9D1-09CB85C384DC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ru-RU" dirty="0"/>
              <a:t>Рэкетир 2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BFC599-8E84-4D91-B331-2004FB46D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08520" cy="4351338"/>
          </a:xfrm>
        </p:spPr>
        <p:txBody>
          <a:bodyPr/>
          <a:lstStyle/>
          <a:p>
            <a:r>
              <a:rPr lang="ru-RU" dirty="0"/>
              <a:t>А так же хочу рассказать о том что у этого шедевра есть продолжение (Рэкетир 2) этот фильм мне не сильно понравился</a:t>
            </a:r>
            <a:r>
              <a:rPr lang="en-US" dirty="0"/>
              <a:t>, </a:t>
            </a:r>
            <a:r>
              <a:rPr lang="ru-RU" dirty="0"/>
              <a:t>но тоже очень хороший фильм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28431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5556EF-8488-47A1-9D01-AF7DC548E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710" y="1019643"/>
            <a:ext cx="10894996" cy="1325563"/>
          </a:xfrm>
        </p:spPr>
        <p:txBody>
          <a:bodyPr>
            <a:normAutofit/>
          </a:bodyPr>
          <a:lstStyle/>
          <a:p>
            <a:r>
              <a:rPr lang="ru-RU" sz="7200" dirty="0"/>
              <a:t>Спасибо за внимание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55EE8D9-61C1-4359-ACAE-263FDBE35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2942"/>
            <a:ext cx="12192000" cy="436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3837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216</Words>
  <Application>Microsoft Office PowerPoint</Application>
  <PresentationFormat>Широкоэкранный</PresentationFormat>
  <Paragraphs>16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Рэкетир </vt:lpstr>
      <vt:lpstr>Рэкетир (1)</vt:lpstr>
      <vt:lpstr>:Реалистичное изображение жизни</vt:lpstr>
      <vt:lpstr>Руслан - Саян</vt:lpstr>
      <vt:lpstr>Рэкетир 2</vt:lpstr>
      <vt:lpstr>Спасибо за внимание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Мой любимый фильм</dc:title>
  <dc:creator>Преподаватель</dc:creator>
  <cp:lastModifiedBy>Преподаватель</cp:lastModifiedBy>
  <cp:revision>7</cp:revision>
  <dcterms:created xsi:type="dcterms:W3CDTF">2024-09-25T05:44:27Z</dcterms:created>
  <dcterms:modified xsi:type="dcterms:W3CDTF">2024-09-25T06:41:09Z</dcterms:modified>
</cp:coreProperties>
</file>

<file path=docProps/thumbnail.jpeg>
</file>